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9" r:id="rId3"/>
    <p:sldId id="270" r:id="rId4"/>
    <p:sldId id="258" r:id="rId5"/>
    <p:sldId id="272" r:id="rId6"/>
    <p:sldId id="275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10/27/2017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10/27/2017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10/27/2017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10/27/2017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10/27/2017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10/27/2017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10/27/2017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10/27/2017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10/27/2017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-16476"/>
            <a:ext cx="9144000" cy="3505200"/>
          </a:xfrm>
        </p:spPr>
        <p:txBody>
          <a:bodyPr/>
          <a:lstStyle/>
          <a:p>
            <a:pPr algn="ctr"/>
            <a:r>
              <a:rPr lang="en-US" dirty="0" smtClean="0"/>
              <a:t>Rain Barrels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487628"/>
            <a:ext cx="8686799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What are they? 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	 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How do you get one? 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				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And what to do with it.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2414" y="173663"/>
            <a:ext cx="9601200" cy="1143000"/>
          </a:xfrm>
        </p:spPr>
        <p:txBody>
          <a:bodyPr/>
          <a:lstStyle/>
          <a:p>
            <a:r>
              <a:rPr lang="en-US" b="1" dirty="0" smtClean="0"/>
              <a:t>What is a rain barrel?</a:t>
            </a:r>
            <a:endParaRPr lang="en-US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1910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 smtClean="0"/>
              <a:t>A rain barrel provides a reservoir for water from roof top run off </a:t>
            </a:r>
          </a:p>
          <a:p>
            <a:pPr algn="just">
              <a:buFontTx/>
              <a:buChar char="-"/>
            </a:pPr>
            <a:r>
              <a:rPr lang="en-US" dirty="0" smtClean="0"/>
              <a:t>Once collected, the water can be used for a variety of uses, such as irrigation, livestock watering, and supply during dry spells</a:t>
            </a:r>
          </a:p>
          <a:p>
            <a:pPr algn="just">
              <a:buFontTx/>
              <a:buChar char="-"/>
            </a:pPr>
            <a:r>
              <a:rPr lang="en-US" dirty="0" smtClean="0"/>
              <a:t>Another advantage of rain barrels is their ability to prevent storm water from overflowing combined sewer systems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0"/>
          <a:stretch/>
        </p:blipFill>
        <p:spPr>
          <a:xfrm>
            <a:off x="7605497" y="3581399"/>
            <a:ext cx="2013543" cy="2438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0" b="4231"/>
          <a:stretch/>
        </p:blipFill>
        <p:spPr>
          <a:xfrm>
            <a:off x="2665412" y="3996074"/>
            <a:ext cx="3385141" cy="2023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you get a rain barrel?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2209800"/>
            <a:ext cx="4645152" cy="41910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 smtClean="0"/>
              <a:t>Rain barrels can typically be purchased from home improvement stores or be DIY if you’re crafty enough</a:t>
            </a:r>
          </a:p>
          <a:p>
            <a:pPr algn="just">
              <a:buFontTx/>
              <a:buChar char="-"/>
            </a:pPr>
            <a:r>
              <a:rPr lang="en-US" dirty="0" smtClean="0"/>
              <a:t>The Albany County Soil &amp; Water Conservation District also has a program offering rain barrels to any one who wants 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533400"/>
            <a:ext cx="3867349" cy="4997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802" y="457200"/>
            <a:ext cx="9144000" cy="2819400"/>
          </a:xfrm>
        </p:spPr>
        <p:txBody>
          <a:bodyPr/>
          <a:lstStyle/>
          <a:p>
            <a:r>
              <a:rPr lang="en-US" dirty="0" smtClean="0"/>
              <a:t>Setting up a rain barrel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14" y="3810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Everything you need to know.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First steps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1522414" y="1905000"/>
            <a:ext cx="4648201" cy="41910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b="1" dirty="0" smtClean="0"/>
              <a:t>Once you’ve acquired your barrel</a:t>
            </a:r>
            <a:r>
              <a:rPr lang="en-US" dirty="0" smtClean="0"/>
              <a:t>, you’ll need to first detach part of your downspout </a:t>
            </a:r>
          </a:p>
          <a:p>
            <a:pPr algn="just">
              <a:buFontTx/>
              <a:buChar char="-"/>
            </a:pPr>
            <a:r>
              <a:rPr lang="en-US" b="1" dirty="0" smtClean="0"/>
              <a:t>Then</a:t>
            </a:r>
            <a:r>
              <a:rPr lang="en-US" dirty="0" smtClean="0"/>
              <a:t> you </a:t>
            </a:r>
            <a:r>
              <a:rPr lang="en-US" dirty="0"/>
              <a:t>will need </a:t>
            </a:r>
            <a:r>
              <a:rPr lang="en-US" dirty="0" smtClean="0"/>
              <a:t>to </a:t>
            </a:r>
            <a:r>
              <a:rPr lang="en-US" dirty="0"/>
              <a:t>attach a downspout redirector to the open end of your </a:t>
            </a:r>
            <a:r>
              <a:rPr lang="en-US" dirty="0" smtClean="0"/>
              <a:t>downspout to make sure the water is sent directly into your rain barrel</a:t>
            </a:r>
            <a:endParaRPr lang="en-US" dirty="0"/>
          </a:p>
          <a:p>
            <a:pPr algn="just">
              <a:buFontTx/>
              <a:buChar char="-"/>
            </a:pPr>
            <a:r>
              <a:rPr lang="en-US" b="1" dirty="0" smtClean="0"/>
              <a:t>If you do not have a downspout</a:t>
            </a:r>
            <a:r>
              <a:rPr lang="en-US" dirty="0" smtClean="0"/>
              <a:t>, you should be able to strategically place your rain barrel underneath where storm water typically runs off your roof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914400"/>
            <a:ext cx="317500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Next</a:t>
            </a:r>
            <a:r>
              <a:rPr lang="en-US" sz="4000" b="1" dirty="0" smtClean="0"/>
              <a:t> step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1522414" y="1905000"/>
            <a:ext cx="4648201" cy="41910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b="1" dirty="0" smtClean="0"/>
              <a:t>To ensure its success</a:t>
            </a:r>
            <a:r>
              <a:rPr lang="en-US" dirty="0" smtClean="0"/>
              <a:t>, your rain barrel should be placed on a stable and sturdy surface </a:t>
            </a:r>
          </a:p>
          <a:p>
            <a:pPr marL="0" indent="0" algn="just">
              <a:buNone/>
            </a:pPr>
            <a:r>
              <a:rPr lang="en-US" dirty="0" smtClean="0"/>
              <a:t>(the barrel will become very heavy once it is filled with water!)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Congratulations, you’ve set up your very own rain barrel!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b="6666"/>
          <a:stretch/>
        </p:blipFill>
        <p:spPr>
          <a:xfrm>
            <a:off x="6856412" y="914400"/>
            <a:ext cx="44196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7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70</TotalTime>
  <Words>247</Words>
  <Application>Microsoft Office PowerPoint</Application>
  <PresentationFormat>Custom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Palatino Linotype</vt:lpstr>
      <vt:lpstr>Watercolor_16x9</vt:lpstr>
      <vt:lpstr>Rain Barrels</vt:lpstr>
      <vt:lpstr>What is a rain barrel?</vt:lpstr>
      <vt:lpstr>How do you get a rain barrel?</vt:lpstr>
      <vt:lpstr>Setting up a rain barrel</vt:lpstr>
      <vt:lpstr>First steps</vt:lpstr>
      <vt:lpstr>Next step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 Barrels</dc:title>
  <dc:creator>Katie Lamb</dc:creator>
  <cp:lastModifiedBy>Katie Lamb</cp:lastModifiedBy>
  <cp:revision>8</cp:revision>
  <dcterms:created xsi:type="dcterms:W3CDTF">2017-10-27T17:10:15Z</dcterms:created>
  <dcterms:modified xsi:type="dcterms:W3CDTF">2017-10-27T18:20:57Z</dcterms:modified>
</cp:coreProperties>
</file>